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8" r:id="rId2"/>
    <p:sldId id="517" r:id="rId3"/>
    <p:sldId id="513" r:id="rId4"/>
    <p:sldId id="514" r:id="rId5"/>
    <p:sldId id="515" r:id="rId6"/>
    <p:sldId id="5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FEAF541-F3E1-4C24-ACAC-99C30715084A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FEAF541-F3E1-4C24-ACAC-99C30715084A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FEAF541-F3E1-4C24-ACAC-99C30715084A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FEAF541-F3E1-4C24-ACAC-99C30715084A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FEAF541-F3E1-4C24-ACAC-99C30715084A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8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622D-675E-4ECE-8C2E-BBEC40E8935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D9E5-1430-41DE-B2F7-EDF415AF0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Agrupar 3">
            <a:extLst/>
          </p:cNvPr>
          <p:cNvGrpSpPr/>
          <p:nvPr/>
        </p:nvGrpSpPr>
        <p:grpSpPr>
          <a:xfrm>
            <a:off x="1" y="14067"/>
            <a:ext cx="9144000" cy="6996333"/>
            <a:chOff x="188596" y="0"/>
            <a:chExt cx="11815836" cy="6731389"/>
          </a:xfrm>
        </p:grpSpPr>
        <p:pic>
          <p:nvPicPr>
            <p:cNvPr id="5" name="Picture 2" descr="Logistica_Posicionamento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09"/>
            <a:stretch/>
          </p:blipFill>
          <p:spPr bwMode="auto">
            <a:xfrm>
              <a:off x="188596" y="2855740"/>
              <a:ext cx="11815836" cy="387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>
              <a:extLst/>
            </p:cNvPr>
            <p:cNvPicPr>
              <a:picLocks noChangeAspect="1"/>
            </p:cNvPicPr>
            <p:nvPr/>
          </p:nvPicPr>
          <p:blipFill rotWithShape="1">
            <a:blip r:embed="rId3"/>
            <a:srcRect l="44377" t="21319" r="11364" b="49538"/>
            <a:stretch/>
          </p:blipFill>
          <p:spPr>
            <a:xfrm>
              <a:off x="188596" y="0"/>
              <a:ext cx="11815836" cy="3378879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667000" y="555367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13" dirty="0">
                <a:solidFill>
                  <a:srgbClr val="2D8D8B"/>
                </a:solidFill>
                <a:latin typeface="Arial"/>
                <a:ea typeface="+mj-ea"/>
                <a:cs typeface="Arial"/>
              </a:rPr>
              <a:t>TREINAMENTOS DE RELAÇÕES TRABALHISTAS E SINDICAIS</a:t>
            </a:r>
          </a:p>
          <a:p>
            <a:pPr algn="ctr"/>
            <a:endParaRPr lang="en-US" b="1" spc="-113" dirty="0">
              <a:solidFill>
                <a:srgbClr val="2D8D8B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en-US" b="1" spc="-113" dirty="0">
                <a:solidFill>
                  <a:srgbClr val="2D8D8B"/>
                </a:solidFill>
                <a:latin typeface="Arial"/>
                <a:ea typeface="+mj-ea"/>
                <a:cs typeface="Arial"/>
              </a:rPr>
              <a:t>VALE 2017</a:t>
            </a:r>
          </a:p>
        </p:txBody>
      </p:sp>
    </p:spTree>
    <p:extLst>
      <p:ext uri="{BB962C8B-B14F-4D97-AF65-F5344CB8AC3E}">
        <p14:creationId xmlns:p14="http://schemas.microsoft.com/office/powerpoint/2010/main" val="243220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47" name="XcpControl2" r:id="rId2" imgW="12192000" imgH="9144000"/>
        </mc:Choice>
        <mc:Fallback>
          <p:control name="XcpControl2" r:id="rId2" imgW="12192000" imgH="9144000">
            <p:pic>
              <p:nvPicPr>
                <p:cNvPr id="2" name="XcpControl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5613" y="346075"/>
                  <a:ext cx="8226425" cy="6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9421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1" name="XcpControl2" r:id="rId2" imgW="12192000" imgH="9144000"/>
        </mc:Choice>
        <mc:Fallback>
          <p:control name="XcpControl2" r:id="rId2" imgW="12192000" imgH="9144000">
            <p:pic>
              <p:nvPicPr>
                <p:cNvPr id="2" name="XcpControl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5613" y="346075"/>
                  <a:ext cx="8226425" cy="6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71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5" name="XcpControl2" r:id="rId2" imgW="12192000" imgH="9144000"/>
        </mc:Choice>
        <mc:Fallback>
          <p:control name="XcpControl2" r:id="rId2" imgW="12192000" imgH="9144000">
            <p:pic>
              <p:nvPicPr>
                <p:cNvPr id="2" name="XcpControl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5613" y="346075"/>
                  <a:ext cx="8226425" cy="6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71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9" name="XcpControl2" r:id="rId2" imgW="12192000" imgH="9144000"/>
        </mc:Choice>
        <mc:Fallback>
          <p:control name="XcpControl2" r:id="rId2" imgW="12192000" imgH="9144000">
            <p:pic>
              <p:nvPicPr>
                <p:cNvPr id="2" name="XcpControl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5613" y="346075"/>
                  <a:ext cx="8226425" cy="6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71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3" name="XcpControl2" r:id="rId2" imgW="12192000" imgH="9144000"/>
        </mc:Choice>
        <mc:Fallback>
          <p:control name="XcpControl2" r:id="rId2" imgW="12192000" imgH="9144000">
            <p:pic>
              <p:nvPicPr>
                <p:cNvPr id="2" name="XcpControl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5613" y="346075"/>
                  <a:ext cx="8226425" cy="6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71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8</Words>
  <Application>Microsoft Office PowerPoint</Application>
  <PresentationFormat>Apresentação na tela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Adolfo Goncalves</dc:creator>
  <cp:lastModifiedBy>Adolfo Goncalves</cp:lastModifiedBy>
  <cp:revision>2</cp:revision>
  <dcterms:created xsi:type="dcterms:W3CDTF">2011-07-01T20:42:34Z</dcterms:created>
  <dcterms:modified xsi:type="dcterms:W3CDTF">2018-03-13T14:21:01Z</dcterms:modified>
</cp:coreProperties>
</file>